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7" r:id="rId4"/>
    <p:sldId id="258" r:id="rId5"/>
    <p:sldId id="259" r:id="rId6"/>
    <p:sldId id="260" r:id="rId7"/>
    <p:sldId id="282" r:id="rId8"/>
    <p:sldId id="283" r:id="rId9"/>
    <p:sldId id="284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-84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0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4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9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85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593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15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19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05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58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27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20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968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630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938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4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029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613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92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62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853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61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18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80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613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95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9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8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0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3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6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6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9CACB-E82D-4392-B6DC-AD03155DCEA4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2E77E-25F0-4C8D-AE8A-EBA60EABB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3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79344-1C54-4C03-970E-ECC8BD8774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A69DD-67B9-4506-AC39-C987EC7271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7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ASSIGNMENT #3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of Dispersion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4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Grouped Mean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6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Co-efficient of Mean Deviation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39025" y="1672987"/>
            <a:ext cx="81324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the Co-efficient of Mean Deviation of the following data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025" y="2750205"/>
            <a:ext cx="7809653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4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[] =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Co_M.D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31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Co-efficient of Mean Deviation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86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Grouped Coefficient of Mean Deviation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46258" y="1955443"/>
            <a:ext cx="9171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</a:t>
            </a:r>
            <a:r>
              <a:rPr lang="en-US" sz="3200" dirty="0" smtClean="0">
                <a:solidFill>
                  <a:prstClr val="black"/>
                </a:solidFill>
              </a:rPr>
              <a:t>Coefficient </a:t>
            </a:r>
            <a:r>
              <a:rPr lang="en-US" sz="3200" dirty="0">
                <a:solidFill>
                  <a:prstClr val="black"/>
                </a:solidFill>
              </a:rPr>
              <a:t>of Mean </a:t>
            </a:r>
            <a:r>
              <a:rPr lang="en-US" sz="3200" dirty="0" smtClean="0">
                <a:solidFill>
                  <a:prstClr val="black"/>
                </a:solidFill>
              </a:rPr>
              <a:t>Deviation of the following data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29" b="58871"/>
          <a:stretch/>
        </p:blipFill>
        <p:spPr>
          <a:xfrm>
            <a:off x="1722459" y="3032661"/>
            <a:ext cx="8747081" cy="13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1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Grouped 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8400" y="1600201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[] = </a:t>
            </a:r>
            <a:r>
              <a:rPr lang="en-US" sz="3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Co_M.D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58305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Grouped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Co-efficient of Mean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2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and Standard Deviation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38" t="1527" r="27185" b="84866"/>
          <a:stretch/>
        </p:blipFill>
        <p:spPr>
          <a:xfrm>
            <a:off x="2133600" y="2677418"/>
            <a:ext cx="5029200" cy="1264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1600200"/>
            <a:ext cx="769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dirty="0">
                <a:solidFill>
                  <a:prstClr val="black"/>
                </a:solidFill>
              </a:rPr>
              <a:t>Compute </a:t>
            </a:r>
            <a:r>
              <a:rPr lang="en-US" sz="3200" dirty="0" smtClean="0">
                <a:solidFill>
                  <a:prstClr val="black"/>
                </a:solidFill>
              </a:rPr>
              <a:t>Variance and Standard </a:t>
            </a:r>
            <a:r>
              <a:rPr lang="en-US" sz="3200" dirty="0">
                <a:solidFill>
                  <a:prstClr val="black"/>
                </a:solidFill>
              </a:rPr>
              <a:t>Deviation 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147433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[] =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V.S.D(X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091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Variance 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0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Deviation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049"/>
          <a:stretch/>
        </p:blipFill>
        <p:spPr>
          <a:xfrm>
            <a:off x="2247900" y="2609680"/>
            <a:ext cx="7810500" cy="838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7900" y="1484148"/>
            <a:ext cx="769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Mean </a:t>
            </a:r>
            <a:r>
              <a:rPr lang="en-US" sz="3200" dirty="0" smtClean="0">
                <a:solidFill>
                  <a:prstClr val="black"/>
                </a:solidFill>
              </a:rPr>
              <a:t>Deviation about “mean” </a:t>
            </a:r>
            <a:r>
              <a:rPr lang="en-US" sz="3200" dirty="0">
                <a:solidFill>
                  <a:prstClr val="black"/>
                </a:solidFill>
              </a:rPr>
              <a:t>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67922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Grouped </a:t>
            </a:r>
            <a:r>
              <a:rPr lang="en-US" dirty="0"/>
              <a:t>Variance and Standard Deviation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83" r="15550" b="59889"/>
          <a:stretch/>
        </p:blipFill>
        <p:spPr>
          <a:xfrm>
            <a:off x="4457700" y="3058418"/>
            <a:ext cx="32766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198120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dirty="0">
                <a:solidFill>
                  <a:prstClr val="black"/>
                </a:solidFill>
              </a:rPr>
              <a:t>Compute </a:t>
            </a:r>
            <a:r>
              <a:rPr lang="en-US" sz="3200" dirty="0" smtClean="0">
                <a:solidFill>
                  <a:prstClr val="black"/>
                </a:solidFill>
              </a:rPr>
              <a:t>Variance </a:t>
            </a:r>
            <a:r>
              <a:rPr lang="en-US" sz="3200" dirty="0">
                <a:solidFill>
                  <a:prstClr val="black"/>
                </a:solidFill>
              </a:rPr>
              <a:t>and Standard Deviation 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231033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Grouped 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[] =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Grouped_V.S.D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3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Grouped Variance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65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Co-efficient of Variation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24027" y="1828800"/>
            <a:ext cx="74343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the Co-efficient of Variation of the following data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557" y="2906019"/>
            <a:ext cx="502963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9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[] =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Co_V.S.D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50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Co-efficient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and Standard Deviation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32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Grouped Coefficient of </a:t>
            </a:r>
            <a:r>
              <a:rPr lang="en-US" dirty="0"/>
              <a:t>Variance and Standard Deviation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3600" y="1828800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dirty="0">
                <a:solidFill>
                  <a:prstClr val="black"/>
                </a:solidFill>
              </a:rPr>
              <a:t>Compute </a:t>
            </a:r>
            <a:r>
              <a:rPr lang="en-US" sz="3200" dirty="0" smtClean="0">
                <a:solidFill>
                  <a:prstClr val="black"/>
                </a:solidFill>
              </a:rPr>
              <a:t>Coefficient </a:t>
            </a:r>
            <a:r>
              <a:rPr lang="en-US" sz="3200" dirty="0">
                <a:solidFill>
                  <a:prstClr val="black"/>
                </a:solidFill>
              </a:rPr>
              <a:t>of Variance and Standard Deviation of the following 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355"/>
          <a:stretch/>
        </p:blipFill>
        <p:spPr>
          <a:xfrm>
            <a:off x="2133600" y="3029754"/>
            <a:ext cx="7061915" cy="15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47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[] = 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Co_V.S.D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8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Grouped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Co-efficient of Variation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9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82296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[] =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M.D(X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1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Deviation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049"/>
          <a:stretch/>
        </p:blipFill>
        <p:spPr>
          <a:xfrm>
            <a:off x="2247900" y="2609680"/>
            <a:ext cx="7810500" cy="838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7900" y="1484148"/>
            <a:ext cx="769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Compute Mean </a:t>
            </a:r>
            <a:r>
              <a:rPr lang="en-US" sz="3200" dirty="0" smtClean="0">
                <a:solidFill>
                  <a:prstClr val="black"/>
                </a:solidFill>
              </a:rPr>
              <a:t>Deviation about “median” </a:t>
            </a:r>
            <a:r>
              <a:rPr lang="en-US" sz="3200" dirty="0">
                <a:solidFill>
                  <a:prstClr val="black"/>
                </a:solidFill>
              </a:rPr>
              <a:t>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42388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600200"/>
            <a:ext cx="82296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[] =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M.D(X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1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 about 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9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Grouped Mean </a:t>
            </a:r>
            <a:r>
              <a:rPr lang="en-US" dirty="0"/>
              <a:t>Deviation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07" t="1808" r="1852" b="58333"/>
          <a:stretch/>
        </p:blipFill>
        <p:spPr>
          <a:xfrm>
            <a:off x="2286000" y="2519937"/>
            <a:ext cx="7924800" cy="957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16764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Deviation of the following data</a:t>
            </a:r>
          </a:p>
        </p:txBody>
      </p:sp>
    </p:spTree>
    <p:extLst>
      <p:ext uri="{BB962C8B-B14F-4D97-AF65-F5344CB8AC3E}">
        <p14:creationId xmlns:p14="http://schemas.microsoft.com/office/powerpoint/2010/main" val="397894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Grouped 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[] =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Grouped_M.D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964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248</Words>
  <Application>Microsoft Office PowerPoint</Application>
  <PresentationFormat>Custom</PresentationFormat>
  <Paragraphs>62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1_Office Theme</vt:lpstr>
      <vt:lpstr>2_Office Theme</vt:lpstr>
      <vt:lpstr>ASSIGNMENT #3</vt:lpstr>
      <vt:lpstr>Mean Deviation</vt:lpstr>
      <vt:lpstr>Function</vt:lpstr>
      <vt:lpstr>Output of Mean Deviation</vt:lpstr>
      <vt:lpstr>Mean Deviation</vt:lpstr>
      <vt:lpstr>Function</vt:lpstr>
      <vt:lpstr>Output of Mean Deviation about median</vt:lpstr>
      <vt:lpstr>Grouped Mean Deviation</vt:lpstr>
      <vt:lpstr>Grouped Function</vt:lpstr>
      <vt:lpstr>Output of Grouped Mean Deviation</vt:lpstr>
      <vt:lpstr>Co-efficient of Mean Deviation</vt:lpstr>
      <vt:lpstr>Function</vt:lpstr>
      <vt:lpstr>Output of Co-efficient of Mean Deviation</vt:lpstr>
      <vt:lpstr>Grouped Coefficient of Mean Deviation</vt:lpstr>
      <vt:lpstr>Grouped Function</vt:lpstr>
      <vt:lpstr>Output of Grouped Co-efficient of Mean Deviation</vt:lpstr>
      <vt:lpstr>Variance and Standard Deviation</vt:lpstr>
      <vt:lpstr>Function</vt:lpstr>
      <vt:lpstr>Output of Variance and Standard Deviation</vt:lpstr>
      <vt:lpstr>Grouped Variance and Standard Deviation</vt:lpstr>
      <vt:lpstr>Grouped Function</vt:lpstr>
      <vt:lpstr>Output of Grouped Variance and Standard Deviation</vt:lpstr>
      <vt:lpstr>Co-efficient of Variation</vt:lpstr>
      <vt:lpstr>Function</vt:lpstr>
      <vt:lpstr>Output of Co-efficient of Variation and Standard Deviation </vt:lpstr>
      <vt:lpstr>Grouped Coefficient of Variance and Standard Deviation</vt:lpstr>
      <vt:lpstr>Grouped Function</vt:lpstr>
      <vt:lpstr>Output of Grouped Co-efficient of Variation and Standard Deviation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#3</dc:title>
  <dc:creator>Haris Khan</dc:creator>
  <cp:lastModifiedBy>R.C</cp:lastModifiedBy>
  <cp:revision>3</cp:revision>
  <dcterms:created xsi:type="dcterms:W3CDTF">2021-06-08T08:30:25Z</dcterms:created>
  <dcterms:modified xsi:type="dcterms:W3CDTF">2021-06-08T20:04:08Z</dcterms:modified>
</cp:coreProperties>
</file>